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2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763"/>
    <a:srgbClr val="529D1F"/>
    <a:srgbClr val="D60CB0"/>
    <a:srgbClr val="DA0CB3"/>
    <a:srgbClr val="4B3547"/>
    <a:srgbClr val="7A066C"/>
    <a:srgbClr val="512F4F"/>
    <a:srgbClr val="660033"/>
    <a:srgbClr val="5F215F"/>
    <a:srgbClr val="0B7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0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4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48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45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8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7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5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7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6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5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3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1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1F60-6732-4163-A2D9-E64C5E48F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071" y="923279"/>
            <a:ext cx="7766936" cy="140267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            Fuchsia 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DDD953C-E651-42FE-875D-6C9A4968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8318" y="4465469"/>
            <a:ext cx="3701989" cy="470516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The New Operating System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2353C-3919-4302-8A0C-06E15502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13" y="0"/>
            <a:ext cx="5777225" cy="3915051"/>
          </a:xfrm>
          <a:prstGeom prst="rect">
            <a:avLst/>
          </a:prstGeom>
          <a:ln w="76200">
            <a:solidFill>
              <a:srgbClr val="79076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19BF6-0C9A-4FFE-A1FA-B2D44085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53" y="4167327"/>
            <a:ext cx="304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9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94D-DA30-43ED-9461-D4521211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03790"/>
          </a:xfr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SECOND LAYER –  GARNET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3CA4-5596-49C4-B4DF-D25C2B84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390"/>
            <a:ext cx="8596668" cy="4327972"/>
          </a:xfrm>
        </p:spPr>
        <p:txBody>
          <a:bodyPr/>
          <a:lstStyle/>
          <a:p>
            <a:r>
              <a:rPr lang="en-US" dirty="0"/>
              <a:t>Garnet is responsible for managing all the things that an OS requires such as device drivers, software installation, network, etc. </a:t>
            </a:r>
          </a:p>
          <a:p>
            <a:r>
              <a:rPr lang="en-US" dirty="0"/>
              <a:t>The different elements available at this layer are – </a:t>
            </a:r>
          </a:p>
          <a:p>
            <a:r>
              <a:rPr lang="en-US" b="1" dirty="0"/>
              <a:t>Escher - </a:t>
            </a:r>
            <a:r>
              <a:rPr lang="en-US" dirty="0"/>
              <a:t> is a graphics renderer.</a:t>
            </a:r>
          </a:p>
          <a:p>
            <a:r>
              <a:rPr lang="en-US" b="1" dirty="0"/>
              <a:t>Amber -</a:t>
            </a:r>
            <a:r>
              <a:rPr lang="en-US" dirty="0"/>
              <a:t>– an update system which will update all the components including the apps, kernel, and the bootloader. </a:t>
            </a:r>
          </a:p>
          <a:p>
            <a:r>
              <a:rPr lang="en-US" b="1" dirty="0"/>
              <a:t>Xi Core - </a:t>
            </a:r>
            <a:r>
              <a:rPr lang="en-US" dirty="0"/>
              <a:t>It is the underlying engine for the Xi text and code editor. It is a modern text editor for enhanced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3487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94D-DA30-43ED-9461-D4521211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03790"/>
          </a:xfr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THIRD LAYER –  PERIDOT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3CA4-5596-49C4-B4DF-D25C2B84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390"/>
            <a:ext cx="8596668" cy="4327972"/>
          </a:xfrm>
        </p:spPr>
        <p:txBody>
          <a:bodyPr/>
          <a:lstStyle/>
          <a:p>
            <a:r>
              <a:rPr lang="en-US" dirty="0"/>
              <a:t>The next layer in Fuchsia OS is the Peridot and is responsible for handling the Fuchsia modular app design.</a:t>
            </a:r>
          </a:p>
          <a:p>
            <a:r>
              <a:rPr lang="en-US" dirty="0"/>
              <a:t>The different elements available at this layer are – </a:t>
            </a:r>
          </a:p>
          <a:p>
            <a:r>
              <a:rPr lang="en-US" b="1" dirty="0"/>
              <a:t>Agent</a:t>
            </a:r>
            <a:r>
              <a:rPr lang="en-US" dirty="0"/>
              <a:t> – It is the component that works in the background and provides information to other components.</a:t>
            </a:r>
          </a:p>
          <a:p>
            <a:r>
              <a:rPr lang="en-US" b="1" dirty="0"/>
              <a:t>Module</a:t>
            </a:r>
            <a:r>
              <a:rPr lang="en-US" dirty="0"/>
              <a:t> – These are the components that you can see, and each module is designed for a specific task. </a:t>
            </a:r>
          </a:p>
          <a:p>
            <a:r>
              <a:rPr lang="en-US" b="1" dirty="0"/>
              <a:t>Ledger - </a:t>
            </a:r>
            <a:r>
              <a:rPr lang="en-US" dirty="0"/>
              <a:t>is a distributed storage system devised to manage all the information. </a:t>
            </a:r>
          </a:p>
          <a:p>
            <a:r>
              <a:rPr lang="en-US" b="1" dirty="0"/>
              <a:t>Maxwell – </a:t>
            </a:r>
            <a:r>
              <a:rPr lang="en-US" dirty="0"/>
              <a:t>It is used to manage  small programs called agents.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94D-DA30-43ED-9461-D4521211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03790"/>
          </a:xfr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FOURTH LAYER –  TOPAZ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3CA4-5596-49C4-B4DF-D25C2B84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390"/>
            <a:ext cx="8596668" cy="4327972"/>
          </a:xfrm>
        </p:spPr>
        <p:txBody>
          <a:bodyPr/>
          <a:lstStyle/>
          <a:p>
            <a:r>
              <a:rPr lang="en-US" dirty="0"/>
              <a:t>It is the top layer of Fuchsia OS and provides support for Flutter. All the apps we use every day will be included in the layer.</a:t>
            </a:r>
          </a:p>
        </p:txBody>
      </p:sp>
    </p:spTree>
    <p:extLst>
      <p:ext uri="{BB962C8B-B14F-4D97-AF65-F5344CB8AC3E}">
        <p14:creationId xmlns:p14="http://schemas.microsoft.com/office/powerpoint/2010/main" val="37441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533B-1895-4290-9949-A85E65DB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LANGUAGES  AND FRAMEWORKS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9DBD-E1E2-44A8-8BCB-D7A02317B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959"/>
            <a:ext cx="8596668" cy="4514403"/>
          </a:xfrm>
        </p:spPr>
        <p:txBody>
          <a:bodyPr/>
          <a:lstStyle/>
          <a:p>
            <a:pPr marL="0" indent="0">
              <a:buNone/>
            </a:pPr>
            <a:r>
              <a:rPr lang="it-IT" sz="2000" b="1" dirty="0"/>
              <a:t>Languages : </a:t>
            </a:r>
            <a:r>
              <a:rPr lang="en-US" dirty="0"/>
              <a:t>Currently, </a:t>
            </a:r>
            <a:r>
              <a:rPr lang="en-US" b="1" dirty="0"/>
              <a:t>Fuchsia Interface Definition Language</a:t>
            </a:r>
            <a:r>
              <a:rPr lang="en-US" dirty="0"/>
              <a:t>(FIDL) supports                              five languages –</a:t>
            </a:r>
          </a:p>
          <a:p>
            <a:r>
              <a:rPr lang="en-US" dirty="0"/>
              <a:t>Dart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Rust</a:t>
            </a:r>
          </a:p>
          <a:p>
            <a:pPr marL="0" indent="0">
              <a:buNone/>
            </a:pPr>
            <a:r>
              <a:rPr lang="en-US" dirty="0"/>
              <a:t>FRAMEWORKS :   Flutter Framework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1CF1-45F4-4448-A4CF-B7ECC65C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1546"/>
          </a:xfrm>
        </p:spPr>
        <p:txBody>
          <a:bodyPr>
            <a:noAutofit/>
          </a:bodyPr>
          <a:lstStyle/>
          <a:p>
            <a:r>
              <a:rPr lang="en-US" b="1" dirty="0"/>
              <a:t>How is Flutter paving the way for Fuchsia?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2F87-DE12-4019-8054-9D183C7D1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Fast development</a:t>
            </a:r>
          </a:p>
          <a:p>
            <a:r>
              <a:rPr lang="en-US" b="1" dirty="0"/>
              <a:t>Expressive and flexible design</a:t>
            </a:r>
          </a:p>
          <a:p>
            <a:r>
              <a:rPr lang="en-US" b="1" dirty="0"/>
              <a:t>Native performance</a:t>
            </a:r>
          </a:p>
          <a:p>
            <a:r>
              <a:rPr lang="en-US" dirty="0"/>
              <a:t>The Flutter apps are written in Dart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391022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77FF-7D86-4334-BBB0-90587CB0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22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UI OF FUCHSIA: </a:t>
            </a:r>
          </a:p>
        </p:txBody>
      </p:sp>
      <p:pic>
        <p:nvPicPr>
          <p:cNvPr id="4" name="Fuchsia OS May 2017 Armadillo preview(1)">
            <a:hlinkClick r:id="" action="ppaction://media"/>
            <a:extLst>
              <a:ext uri="{FF2B5EF4-FFF2-40B4-BE49-F238E27FC236}">
                <a16:creationId xmlns:a16="http://schemas.microsoft.com/office/drawing/2014/main" id="{6397B462-CC9D-4FE2-BC37-011C945B1A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6288" y="1242873"/>
            <a:ext cx="3808520" cy="5255581"/>
          </a:xfrm>
        </p:spPr>
      </p:pic>
    </p:spTree>
    <p:extLst>
      <p:ext uri="{BB962C8B-B14F-4D97-AF65-F5344CB8AC3E}">
        <p14:creationId xmlns:p14="http://schemas.microsoft.com/office/powerpoint/2010/main" val="144368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2EC22-EE3E-4151-9F99-210D9D9E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439"/>
          </a:xfrm>
        </p:spPr>
        <p:txBody>
          <a:bodyPr/>
          <a:lstStyle/>
          <a:p>
            <a:r>
              <a:rPr lang="en-US" dirty="0"/>
              <a:t>SIMPLE FLUTTER APP UI 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1085DC-154E-406D-AFE9-53C25489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092" y="1704975"/>
            <a:ext cx="5001853" cy="4337050"/>
          </a:xfrm>
        </p:spPr>
      </p:pic>
    </p:spTree>
    <p:extLst>
      <p:ext uri="{BB962C8B-B14F-4D97-AF65-F5344CB8AC3E}">
        <p14:creationId xmlns:p14="http://schemas.microsoft.com/office/powerpoint/2010/main" val="330044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4B7-0689-4B93-A50F-30718CA2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en-US" dirty="0"/>
              <a:t>THE NEED OF FUCHSIA: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83E81-DB39-4DC3-B647-91C3512C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8081"/>
            <a:ext cx="8596668" cy="4523281"/>
          </a:xfrm>
        </p:spPr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Light weight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5FB5-B490-43C7-AA40-A4293875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7" y="1959006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THANKS </a:t>
            </a:r>
            <a:br>
              <a:rPr lang="en-US" sz="5400" dirty="0"/>
            </a:br>
            <a:r>
              <a:rPr lang="en-US" sz="5400" dirty="0"/>
              <a:t>&amp;    </a:t>
            </a:r>
            <a:br>
              <a:rPr lang="en-US" sz="5400" dirty="0"/>
            </a:br>
            <a:r>
              <a:rPr lang="en-US" sz="5400" i="1" dirty="0">
                <a:latin typeface="Algerian" panose="04020705040A02060702" pitchFamily="82" charset="0"/>
              </a:rPr>
              <a:t>ANY QUERIES ?</a:t>
            </a:r>
          </a:p>
        </p:txBody>
      </p:sp>
    </p:spTree>
    <p:extLst>
      <p:ext uri="{BB962C8B-B14F-4D97-AF65-F5344CB8AC3E}">
        <p14:creationId xmlns:p14="http://schemas.microsoft.com/office/powerpoint/2010/main" val="117649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2E6A-B123-47D2-B1EF-BF06938B36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WHAT I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3DEA-9025-48FD-BA49-37C13F1F1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Fuchsia ?</a:t>
            </a:r>
          </a:p>
          <a:p>
            <a:r>
              <a:rPr lang="en-US" dirty="0"/>
              <a:t>Name Origin </a:t>
            </a:r>
          </a:p>
          <a:p>
            <a:r>
              <a:rPr lang="en-US" dirty="0"/>
              <a:t>Comparison between different google operating systems</a:t>
            </a:r>
          </a:p>
          <a:p>
            <a:r>
              <a:rPr lang="en-US" dirty="0"/>
              <a:t>Comparison between Linux and Zircon </a:t>
            </a:r>
          </a:p>
          <a:p>
            <a:r>
              <a:rPr lang="en-US" dirty="0"/>
              <a:t>monolithic Kernel and micro kernel</a:t>
            </a:r>
          </a:p>
          <a:p>
            <a:r>
              <a:rPr lang="en-US" dirty="0"/>
              <a:t>The Layers of Fuchsia </a:t>
            </a:r>
          </a:p>
          <a:p>
            <a:r>
              <a:rPr lang="en-US" dirty="0"/>
              <a:t>The need of Fuchsia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9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78CF-889A-44C2-BA1E-250AEDE32E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What is Fuchsia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92A7A-D036-4B68-B83F-D91D14FB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Fuchsia is a </a:t>
            </a:r>
            <a:r>
              <a:rPr lang="en-US" b="1" dirty="0"/>
              <a:t>capability based operating system </a:t>
            </a:r>
            <a:r>
              <a:rPr lang="en-US" dirty="0"/>
              <a:t>which was begin developed by </a:t>
            </a:r>
            <a:r>
              <a:rPr lang="en-US" b="1" dirty="0"/>
              <a:t>Google</a:t>
            </a:r>
            <a:r>
              <a:rPr lang="en-US" dirty="0"/>
              <a:t>.</a:t>
            </a:r>
          </a:p>
          <a:p>
            <a:r>
              <a:rPr lang="en-US" dirty="0"/>
              <a:t>First appeared on </a:t>
            </a:r>
            <a:r>
              <a:rPr lang="en-US" b="1" dirty="0"/>
              <a:t>GitHub</a:t>
            </a:r>
            <a:r>
              <a:rPr lang="en-US" dirty="0"/>
              <a:t> in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August 2016 </a:t>
            </a:r>
            <a:r>
              <a:rPr lang="en-US" dirty="0"/>
              <a:t>and it was officially announced in 2017 Google i/o .</a:t>
            </a:r>
          </a:p>
          <a:p>
            <a:r>
              <a:rPr lang="en-US" dirty="0"/>
              <a:t>It is based on microkernel Know as Zircon(Formerly know as “Magenta”).</a:t>
            </a:r>
          </a:p>
          <a:p>
            <a:r>
              <a:rPr lang="en-US" dirty="0"/>
              <a:t>In May,2017 it was updated  with User Interface .</a:t>
            </a:r>
          </a:p>
          <a:p>
            <a:r>
              <a:rPr lang="en-US" dirty="0"/>
              <a:t>Currently, it is  free and open source.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D9-684B-46C9-B009-0B5A722D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3487"/>
          </a:xfr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NAME ORIGIN:</a:t>
            </a:r>
            <a:b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</a:br>
            <a:endParaRPr lang="en-US" b="1" dirty="0">
              <a:ln w="222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72F5-F1B7-4A26-8787-16DDB897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95130"/>
            <a:ext cx="8596668" cy="3946232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  <a:prstDash val="sysDot"/>
                </a:ln>
                <a:solidFill>
                  <a:srgbClr val="D60CB0"/>
                </a:solidFill>
              </a:rPr>
              <a:t>Pink</a:t>
            </a:r>
            <a:r>
              <a:rPr lang="en-US" dirty="0"/>
              <a:t> + </a:t>
            </a:r>
            <a:r>
              <a:rPr lang="en-US" b="1" dirty="0">
                <a:solidFill>
                  <a:srgbClr val="660033"/>
                </a:solidFill>
              </a:rPr>
              <a:t>Purple</a:t>
            </a:r>
            <a:r>
              <a:rPr lang="en-US" dirty="0"/>
              <a:t> = </a:t>
            </a:r>
            <a:r>
              <a:rPr lang="en-US" b="1" dirty="0">
                <a:solidFill>
                  <a:srgbClr val="DA0CB3"/>
                </a:solidFill>
              </a:rPr>
              <a:t>FUCHSIA</a:t>
            </a:r>
            <a:r>
              <a:rPr lang="en-US" dirty="0"/>
              <a:t> </a:t>
            </a:r>
          </a:p>
          <a:p>
            <a:r>
              <a:rPr lang="en-US" dirty="0"/>
              <a:t>PINK -Apple's first effort at a object-oriented, microkernel based operating system</a:t>
            </a:r>
          </a:p>
          <a:p>
            <a:r>
              <a:rPr lang="en-US" dirty="0"/>
              <a:t>Purple -the original iPhone's codename</a:t>
            </a:r>
          </a:p>
        </p:txBody>
      </p:sp>
    </p:spTree>
    <p:extLst>
      <p:ext uri="{BB962C8B-B14F-4D97-AF65-F5344CB8AC3E}">
        <p14:creationId xmlns:p14="http://schemas.microsoft.com/office/powerpoint/2010/main" val="221994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D1FB-002C-4D74-8520-51902BD6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4812"/>
          </a:xfr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COMPARISON BETWEEN GOOGLE OS’s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3274-20CF-490B-BBA6-607FE464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B6E73-CCD9-40B5-9D44-F046E3492C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Based on Linux Kernel.</a:t>
            </a:r>
          </a:p>
          <a:p>
            <a:r>
              <a:rPr lang="en-US" dirty="0"/>
              <a:t>Android is Initially developed for digital cameras.</a:t>
            </a:r>
          </a:p>
          <a:p>
            <a:r>
              <a:rPr lang="en-US" dirty="0"/>
              <a:t>Heavy weight Operating System</a:t>
            </a:r>
          </a:p>
          <a:p>
            <a:r>
              <a:rPr lang="en-US" dirty="0"/>
              <a:t>Not a Smooth UI</a:t>
            </a:r>
          </a:p>
          <a:p>
            <a:r>
              <a:rPr lang="en-US" dirty="0"/>
              <a:t>Hard to push updates to 3</a:t>
            </a:r>
            <a:r>
              <a:rPr lang="en-US" baseline="30000" dirty="0"/>
              <a:t>rd</a:t>
            </a:r>
            <a:r>
              <a:rPr lang="en-US" dirty="0"/>
              <a:t>  party devices.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18BB6-FA35-416D-BA0A-94FFD35BE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FUCHSIA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4B1BCB-768B-4B23-A381-84242C1811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Based on Zircon Kernel.</a:t>
            </a:r>
          </a:p>
          <a:p>
            <a:r>
              <a:rPr lang="en-US" dirty="0"/>
              <a:t>It is being developed to scale from embedded RTOS devices to mobiles, desktops of all kinds.</a:t>
            </a:r>
          </a:p>
          <a:p>
            <a:r>
              <a:rPr lang="en-US" dirty="0"/>
              <a:t>Light weight Operating System.</a:t>
            </a:r>
          </a:p>
          <a:p>
            <a:r>
              <a:rPr lang="en-US" dirty="0"/>
              <a:t>Smooth UI based on Google cards</a:t>
            </a:r>
          </a:p>
          <a:p>
            <a:r>
              <a:rPr lang="en-US" dirty="0"/>
              <a:t>Easier to push updates to 3</a:t>
            </a:r>
            <a:r>
              <a:rPr lang="en-US" baseline="30000" dirty="0"/>
              <a:t>rd</a:t>
            </a:r>
            <a:r>
              <a:rPr lang="en-US" dirty="0"/>
              <a:t> party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3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B56-2067-4619-B680-8D08EBA84F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WHY GOOGLE PREFERD ZIRCON ?</a:t>
            </a:r>
            <a:b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WHY NOT LINUX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86C5-F4C4-4769-AC03-B29A2971C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ABEDB-32E5-4181-99EB-8F255D3663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is monolithic kernel.</a:t>
            </a:r>
          </a:p>
          <a:p>
            <a:r>
              <a:rPr lang="en-US" dirty="0"/>
              <a:t>User space is also included in kernel space.</a:t>
            </a:r>
          </a:p>
          <a:p>
            <a:r>
              <a:rPr lang="en-US" dirty="0"/>
              <a:t>All basic processes are  constructed in layered fashion. </a:t>
            </a:r>
          </a:p>
          <a:p>
            <a:r>
              <a:rPr lang="en-US" dirty="0"/>
              <a:t>Difficult to add new features.</a:t>
            </a:r>
          </a:p>
          <a:p>
            <a:r>
              <a:rPr lang="en-US" dirty="0"/>
              <a:t>Less secure.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Can not scale easily.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1F613-5D00-4417-9686-2E939EA71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ZIRCON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1D291-0060-4087-ABF7-3057A521A4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Zircon  is micro kernel.</a:t>
            </a:r>
          </a:p>
          <a:p>
            <a:r>
              <a:rPr lang="en-US" dirty="0"/>
              <a:t>Separate same for user space and kernel space.</a:t>
            </a:r>
          </a:p>
          <a:p>
            <a:r>
              <a:rPr lang="en-US" dirty="0"/>
              <a:t>Separate server for every basic processes.</a:t>
            </a:r>
          </a:p>
          <a:p>
            <a:r>
              <a:rPr lang="en-US" dirty="0"/>
              <a:t>Easy to add new features.</a:t>
            </a:r>
          </a:p>
          <a:p>
            <a:r>
              <a:rPr lang="en-US" dirty="0"/>
              <a:t>More Secure.</a:t>
            </a:r>
          </a:p>
          <a:p>
            <a:r>
              <a:rPr lang="en-US" dirty="0"/>
              <a:t>Fast.</a:t>
            </a:r>
          </a:p>
          <a:p>
            <a:r>
              <a:rPr lang="en-US" dirty="0"/>
              <a:t>Can scale easily.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8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FA40C-8932-4346-BBAE-C1AC3A97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22" y="847725"/>
            <a:ext cx="65440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C057-8F12-4079-82AD-CCB2411A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51" y="316637"/>
            <a:ext cx="8596668" cy="491231"/>
          </a:xfr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THE FOUR LAYERS OF FUCHSIA: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D9BE1-DE94-4ECA-8AF1-9783C4527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52" y="1269506"/>
            <a:ext cx="7620000" cy="4535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5686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94D-DA30-43ED-9461-D4521211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80622"/>
            <a:ext cx="8596668" cy="1103790"/>
          </a:xfr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b="1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FIRST LAYER – ZIRCON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3CA4-5596-49C4-B4DF-D25C2B84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4412"/>
            <a:ext cx="8596668" cy="4256950"/>
          </a:xfrm>
        </p:spPr>
        <p:txBody>
          <a:bodyPr/>
          <a:lstStyle/>
          <a:p>
            <a:r>
              <a:rPr lang="en-US" sz="2000" dirty="0"/>
              <a:t>Zircon is the first layer and the foundation of Fuchsia OS.</a:t>
            </a:r>
          </a:p>
          <a:p>
            <a:r>
              <a:rPr lang="en-US" sz="2000" dirty="0"/>
              <a:t>Zircon is composed of a microkernel (source in kernel/…) as well as a small set of user space services, drivers, and libraries (source in system/…) necessary for the system to boot, talk to hardware, load user space processes and run them, etc</a:t>
            </a:r>
            <a:r>
              <a:rPr lang="en-US" b="1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0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354</TotalTime>
  <Words>684</Words>
  <Application>Microsoft Office PowerPoint</Application>
  <PresentationFormat>Widescreen</PresentationFormat>
  <Paragraphs>92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Century</vt:lpstr>
      <vt:lpstr>Trebuchet MS</vt:lpstr>
      <vt:lpstr>Wingdings 3</vt:lpstr>
      <vt:lpstr>Facet</vt:lpstr>
      <vt:lpstr>            Fuchsia  </vt:lpstr>
      <vt:lpstr>WHAT I WILL COVER</vt:lpstr>
      <vt:lpstr>What is Fuchsia</vt:lpstr>
      <vt:lpstr>NAME ORIGIN: </vt:lpstr>
      <vt:lpstr>COMPARISON BETWEEN GOOGLE OS’s</vt:lpstr>
      <vt:lpstr>WHY GOOGLE PREFERD ZIRCON ? WHY NOT LINUX ?</vt:lpstr>
      <vt:lpstr>PowerPoint Presentation</vt:lpstr>
      <vt:lpstr>THE FOUR LAYERS OF FUCHSIA:</vt:lpstr>
      <vt:lpstr>FIRST LAYER – ZIRCON </vt:lpstr>
      <vt:lpstr>SECOND LAYER –  GARNET</vt:lpstr>
      <vt:lpstr>THIRD LAYER –  PERIDOT</vt:lpstr>
      <vt:lpstr>FOURTH LAYER –  TOPAZ</vt:lpstr>
      <vt:lpstr>LANGUAGES  AND FRAMEWORKS USED</vt:lpstr>
      <vt:lpstr>How is Flutter paving the way for Fuchsia? </vt:lpstr>
      <vt:lpstr>THE UI OF FUCHSIA: </vt:lpstr>
      <vt:lpstr>SIMPLE FLUTTER APP UI :</vt:lpstr>
      <vt:lpstr>THE NEED OF FUCHSIA:</vt:lpstr>
      <vt:lpstr>THANKS  &amp;     ANY QUERIES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Fuchsia</dc:title>
  <dc:creator>yaswanth kumar bethu</dc:creator>
  <cp:lastModifiedBy>yaswanth kumar bethu</cp:lastModifiedBy>
  <cp:revision>13</cp:revision>
  <dcterms:created xsi:type="dcterms:W3CDTF">2020-01-24T14:23:32Z</dcterms:created>
  <dcterms:modified xsi:type="dcterms:W3CDTF">2020-01-24T20:18:19Z</dcterms:modified>
</cp:coreProperties>
</file>